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8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423" y="4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825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966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040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163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318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998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35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2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66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874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755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7D396-7C42-49BD-BA99-E842EA0FC087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75156-F9AD-4EB0-B364-A40DA85980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29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RC.2026xxxx(month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C30C5B2-5B6E-4BC6-9B51-338FA683EA5D}"/>
              </a:ext>
            </a:extLst>
          </p:cNvPr>
          <p:cNvSpPr/>
          <p:nvPr/>
        </p:nvSpPr>
        <p:spPr>
          <a:xfrm>
            <a:off x="0" y="309563"/>
            <a:ext cx="6858000" cy="70961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48910F1-DA19-49B1-B150-403FE4C20588}"/>
              </a:ext>
            </a:extLst>
          </p:cNvPr>
          <p:cNvSpPr txBox="1"/>
          <p:nvPr/>
        </p:nvSpPr>
        <p:spPr>
          <a:xfrm>
            <a:off x="271463" y="218718"/>
            <a:ext cx="1143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b="1" dirty="0">
                <a:latin typeface="Times New Roman" panose="02020603050405020304" pitchFamily="18" charset="0"/>
                <a:ea typeface="Noto Serif SC" panose="02020200000000000000" pitchFamily="18" charset="-122"/>
                <a:cs typeface="Times New Roman" panose="02020603050405020304" pitchFamily="18" charset="0"/>
              </a:rPr>
              <a:t>Sell</a:t>
            </a:r>
            <a:endParaRPr lang="zh-CN" altLang="en-US" sz="48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0355E7F-DE21-4041-835F-FF2CA3FC76E9}"/>
              </a:ext>
            </a:extLst>
          </p:cNvPr>
          <p:cNvSpPr txBox="1"/>
          <p:nvPr/>
        </p:nvSpPr>
        <p:spPr>
          <a:xfrm>
            <a:off x="337571" y="1361301"/>
            <a:ext cx="8311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Arial" panose="020B0604020202020204" pitchFamily="34" charset="0"/>
              </a:rPr>
              <a:t>ARTICLE</a:t>
            </a:r>
            <a:endParaRPr lang="zh-CN" altLang="en-US" sz="12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03CA692-33BF-4227-9290-67729D527455}"/>
              </a:ext>
            </a:extLst>
          </p:cNvPr>
          <p:cNvSpPr txBox="1"/>
          <p:nvPr/>
        </p:nvSpPr>
        <p:spPr>
          <a:xfrm>
            <a:off x="304516" y="1700067"/>
            <a:ext cx="3733714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Times New Roman" panose="02020603050405020304" pitchFamily="18" charset="0"/>
                <a:hlinkClick r:id="rId2"/>
              </a:rPr>
              <a:t>https://doi.org/10.Sell.2026xxxx(month</a:t>
            </a:r>
            <a:r>
              <a:rPr lang="en-US" altLang="zh-CN" sz="1000" b="1" dirty="0">
                <a:latin typeface="Times New Roman" panose="02020603050405020304" pitchFamily="18" charset="0"/>
              </a:rPr>
              <a:t> number day number).00x</a:t>
            </a:r>
            <a:endParaRPr lang="zh-CN" altLang="en-US" sz="1000" b="1" dirty="0">
              <a:latin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13B740-BEE2-45AF-A320-8E8921A136F2}"/>
              </a:ext>
            </a:extLst>
          </p:cNvPr>
          <p:cNvSpPr txBox="1"/>
          <p:nvPr/>
        </p:nvSpPr>
        <p:spPr>
          <a:xfrm>
            <a:off x="3954874" y="1669289"/>
            <a:ext cx="62068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CN" sz="1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OPEN</a:t>
            </a:r>
            <a:endParaRPr lang="zh-CN" altLang="en-US" sz="1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851E29D-1C0A-4556-89AC-90A858EA48B7}"/>
              </a:ext>
            </a:extLst>
          </p:cNvPr>
          <p:cNvSpPr txBox="1"/>
          <p:nvPr/>
        </p:nvSpPr>
        <p:spPr>
          <a:xfrm>
            <a:off x="337571" y="2081212"/>
            <a:ext cx="6394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</a:rPr>
              <a:t>Article Title</a:t>
            </a:r>
            <a:endParaRPr lang="zh-CN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11EEF02-DD89-485B-9DE8-229AF4C64C8D}"/>
              </a:ext>
            </a:extLst>
          </p:cNvPr>
          <p:cNvSpPr txBox="1"/>
          <p:nvPr/>
        </p:nvSpPr>
        <p:spPr>
          <a:xfrm>
            <a:off x="380698" y="2797965"/>
            <a:ext cx="6394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0" i="0" u="none" strike="noStrike" baseline="0" dirty="0">
                <a:latin typeface="Times New Roman" panose="02020603050405020304" pitchFamily="18" charset="0"/>
              </a:rPr>
              <a:t>Author name1*</a:t>
            </a:r>
            <a:r>
              <a:rPr lang="en-US" altLang="zh-CN" sz="1200" dirty="0">
                <a:latin typeface="Times New Roman" panose="02020603050405020304" pitchFamily="18" charset="0"/>
              </a:rPr>
              <a:t>, Author name2, Author name3  </a:t>
            </a:r>
            <a:endParaRPr lang="zh-CN" altLang="en-US" sz="1200" baseline="30000" dirty="0">
              <a:latin typeface="Times New Roman" panose="02020603050405020304" pitchFamily="18" charset="0"/>
            </a:endParaRPr>
          </a:p>
          <a:p>
            <a:pPr algn="l"/>
            <a:endParaRPr lang="zh-CN" altLang="en-US" sz="1200" baseline="30000" dirty="0">
              <a:latin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A9F7BB3-BEC8-49CC-820B-8AE5F3015BC4}"/>
              </a:ext>
            </a:extLst>
          </p:cNvPr>
          <p:cNvSpPr txBox="1"/>
          <p:nvPr/>
        </p:nvSpPr>
        <p:spPr>
          <a:xfrm>
            <a:off x="304516" y="3137118"/>
            <a:ext cx="61733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1400" b="1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Abstract</a:t>
            </a:r>
            <a:r>
              <a:rPr lang="en-US" altLang="zh-CN" sz="1400" b="0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/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Key words : XXX;  XXX;  XXX;  </a:t>
            </a:r>
          </a:p>
          <a:p>
            <a:pPr algn="just"/>
            <a:endParaRPr lang="en-US" altLang="zh-CN" sz="14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*Corresponding author email: sell@nowhere.edu</a:t>
            </a:r>
            <a:endParaRPr lang="zh-CN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CN" altLang="en-US" sz="16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BFE93DAD-C2C7-489B-BE1C-1AB364C30747}"/>
              </a:ext>
            </a:extLst>
          </p:cNvPr>
          <p:cNvCxnSpPr>
            <a:cxnSpLocks/>
          </p:cNvCxnSpPr>
          <p:nvPr/>
        </p:nvCxnSpPr>
        <p:spPr>
          <a:xfrm flipV="1">
            <a:off x="309278" y="9533578"/>
            <a:ext cx="6239443" cy="1160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D89BF3C0-4F4E-4BB0-95AF-367E0AA882B4}"/>
              </a:ext>
            </a:extLst>
          </p:cNvPr>
          <p:cNvSpPr txBox="1"/>
          <p:nvPr/>
        </p:nvSpPr>
        <p:spPr>
          <a:xfrm>
            <a:off x="259697" y="9545185"/>
            <a:ext cx="6239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000" b="0" i="0" u="none" strike="noStrike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zh-CN" sz="1000" b="0" i="0" u="none" strike="noStrike" baseline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zh-CN" sz="1000" b="0" i="0" u="none" strike="noStrike" baseline="0" dirty="0">
                <a:latin typeface="Times New Roman" panose="02020603050405020304" pitchFamily="18" charset="0"/>
              </a:rPr>
              <a:t>Department of XXX</a:t>
            </a:r>
          </a:p>
          <a:p>
            <a:pPr algn="l"/>
            <a:r>
              <a:rPr lang="en-US" altLang="zh-CN" sz="1000" baseline="30000" dirty="0">
                <a:latin typeface="Times New Roman" panose="02020603050405020304" pitchFamily="18" charset="0"/>
                <a:cs typeface="Arial" panose="020B0604020202020204" pitchFamily="34" charset="0"/>
              </a:rPr>
              <a:t>*</a:t>
            </a:r>
            <a:r>
              <a:rPr lang="en-US" altLang="zh-CN" sz="1000" dirty="0">
                <a:latin typeface="Times New Roman" panose="02020603050405020304" pitchFamily="18" charset="0"/>
                <a:cs typeface="Arial" panose="020B0604020202020204" pitchFamily="34" charset="0"/>
              </a:rPr>
              <a:t> email: nobody@nowhere.edu</a:t>
            </a:r>
            <a:endParaRPr lang="zh-CN" altLang="en-US" sz="10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F969247-FD95-4419-A62A-EE7678B25437}"/>
              </a:ext>
            </a:extLst>
          </p:cNvPr>
          <p:cNvSpPr txBox="1"/>
          <p:nvPr/>
        </p:nvSpPr>
        <p:spPr>
          <a:xfrm>
            <a:off x="6298331" y="959643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latin typeface="Times New Roman" panose="02020603050405020304" pitchFamily="18" charset="0"/>
              </a:rPr>
              <a:t>1</a:t>
            </a:r>
            <a:endParaRPr lang="zh-CN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F3B3D1C-5B61-63C5-8E42-C9D0807D9A05}"/>
              </a:ext>
            </a:extLst>
          </p:cNvPr>
          <p:cNvSpPr txBox="1"/>
          <p:nvPr/>
        </p:nvSpPr>
        <p:spPr>
          <a:xfrm>
            <a:off x="337570" y="5651599"/>
            <a:ext cx="61402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</a:rPr>
              <a:t>Introduction</a:t>
            </a:r>
          </a:p>
          <a:p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7D39197-9FC5-AA15-C82A-6455CE11843E}"/>
              </a:ext>
            </a:extLst>
          </p:cNvPr>
          <p:cNvSpPr txBox="1"/>
          <p:nvPr/>
        </p:nvSpPr>
        <p:spPr>
          <a:xfrm>
            <a:off x="358858" y="7416375"/>
            <a:ext cx="61402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</a:rPr>
              <a:t>Result</a:t>
            </a:r>
          </a:p>
          <a:p>
            <a:r>
              <a:rPr lang="en-US" altLang="zh-CN" sz="1400" dirty="0">
                <a:latin typeface="Times New Roman" panose="02020603050405020304" pitchFamily="18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28685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9022F-1004-77C3-A006-3621469BD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7A4521F-3B87-4D2F-3E8E-FA2B2E0A4325}"/>
              </a:ext>
            </a:extLst>
          </p:cNvPr>
          <p:cNvCxnSpPr>
            <a:cxnSpLocks/>
          </p:cNvCxnSpPr>
          <p:nvPr/>
        </p:nvCxnSpPr>
        <p:spPr>
          <a:xfrm flipV="1">
            <a:off x="309278" y="363767"/>
            <a:ext cx="6239443" cy="11607"/>
          </a:xfrm>
          <a:prstGeom prst="line">
            <a:avLst/>
          </a:prstGeom>
          <a:ln w="127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B109385B-19DA-2C3B-0529-DE04FB914268}"/>
              </a:ext>
            </a:extLst>
          </p:cNvPr>
          <p:cNvSpPr txBox="1"/>
          <p:nvPr/>
        </p:nvSpPr>
        <p:spPr>
          <a:xfrm>
            <a:off x="309278" y="67597"/>
            <a:ext cx="8735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ARTICLE</a:t>
            </a:r>
            <a:endParaRPr lang="zh-CN" altLang="en-US" sz="16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1EE6EA7-748C-8A2B-A4DE-AD607CBFC1E8}"/>
              </a:ext>
            </a:extLst>
          </p:cNvPr>
          <p:cNvSpPr txBox="1"/>
          <p:nvPr/>
        </p:nvSpPr>
        <p:spPr>
          <a:xfrm>
            <a:off x="4341064" y="102157"/>
            <a:ext cx="22076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1000" dirty="0">
                <a:solidFill>
                  <a:schemeClr val="accent6">
                    <a:lumMod val="75000"/>
                  </a:schemeClr>
                </a:solidFill>
              </a:rPr>
              <a:t>Sell</a:t>
            </a:r>
            <a:r>
              <a:rPr lang="en-US" altLang="zh-CN" sz="1100" dirty="0">
                <a:solidFill>
                  <a:schemeClr val="accent6">
                    <a:lumMod val="75000"/>
                  </a:schemeClr>
                </a:solidFill>
              </a:rPr>
              <a:t>| </a:t>
            </a:r>
            <a:r>
              <a:rPr lang="en-US" altLang="zh-CN" sz="900" dirty="0">
                <a:solidFill>
                  <a:schemeClr val="accent6">
                    <a:lumMod val="75000"/>
                  </a:schemeClr>
                </a:solidFill>
              </a:rPr>
              <a:t>https://doi.org/10.Sell.20260307.001</a:t>
            </a:r>
            <a:endParaRPr lang="en-US" altLang="zh-CN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D42706A-FF7F-6F2D-57AE-23669E752E64}"/>
              </a:ext>
            </a:extLst>
          </p:cNvPr>
          <p:cNvSpPr txBox="1"/>
          <p:nvPr/>
        </p:nvSpPr>
        <p:spPr>
          <a:xfrm>
            <a:off x="309279" y="453775"/>
            <a:ext cx="6239442" cy="1398524"/>
          </a:xfrm>
          <a:prstGeom prst="rect">
            <a:avLst/>
          </a:prstGeom>
          <a:noFill/>
        </p:spPr>
        <p:txBody>
          <a:bodyPr wrap="square" numCol="2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56754EE-B6BA-95E1-A756-69016B359A69}"/>
              </a:ext>
            </a:extLst>
          </p:cNvPr>
          <p:cNvSpPr txBox="1"/>
          <p:nvPr/>
        </p:nvSpPr>
        <p:spPr>
          <a:xfrm>
            <a:off x="157881" y="959643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/>
              <a:t>2</a:t>
            </a:r>
            <a:endParaRPr lang="zh-CN" altLang="en-US" sz="10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48C4E79-01DF-4C86-E4C2-A2AEFC5E0370}"/>
              </a:ext>
            </a:extLst>
          </p:cNvPr>
          <p:cNvSpPr txBox="1"/>
          <p:nvPr/>
        </p:nvSpPr>
        <p:spPr>
          <a:xfrm>
            <a:off x="2693861" y="9611826"/>
            <a:ext cx="26661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900" dirty="0">
                <a:solidFill>
                  <a:schemeClr val="accent6">
                    <a:lumMod val="75000"/>
                  </a:schemeClr>
                </a:solidFill>
              </a:rPr>
              <a:t>Sell|(2026)1:1| https://doi.org/10.Sell.20260307.0xX</a:t>
            </a: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852486AA-162F-4F11-D744-F32C1D675B74}"/>
              </a:ext>
            </a:extLst>
          </p:cNvPr>
          <p:cNvGrpSpPr/>
          <p:nvPr/>
        </p:nvGrpSpPr>
        <p:grpSpPr>
          <a:xfrm>
            <a:off x="416102" y="1899922"/>
            <a:ext cx="2661241" cy="1859689"/>
            <a:chOff x="416102" y="1899922"/>
            <a:chExt cx="2661241" cy="1859689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0912CA7F-45E3-9E68-1ADB-4C6743A312D1}"/>
                </a:ext>
              </a:extLst>
            </p:cNvPr>
            <p:cNvSpPr/>
            <p:nvPr/>
          </p:nvSpPr>
          <p:spPr>
            <a:xfrm>
              <a:off x="616946" y="1899922"/>
              <a:ext cx="2392024" cy="150428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0B3F04D3-771E-E47D-8F5A-6EA32802BC57}"/>
                </a:ext>
              </a:extLst>
            </p:cNvPr>
            <p:cNvSpPr txBox="1"/>
            <p:nvPr/>
          </p:nvSpPr>
          <p:spPr>
            <a:xfrm>
              <a:off x="416102" y="3451834"/>
              <a:ext cx="2661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1: XXXXXXXXXXXXX </a:t>
              </a:r>
              <a:endPara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19296FE4-0743-36BC-BB61-E14329A0A700}"/>
              </a:ext>
            </a:extLst>
          </p:cNvPr>
          <p:cNvSpPr txBox="1"/>
          <p:nvPr/>
        </p:nvSpPr>
        <p:spPr>
          <a:xfrm>
            <a:off x="309279" y="3958951"/>
            <a:ext cx="3119721" cy="2716128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AE9A2B1E-E5EE-DE91-E301-537598E6BC4E}"/>
              </a:ext>
            </a:extLst>
          </p:cNvPr>
          <p:cNvGrpSpPr/>
          <p:nvPr/>
        </p:nvGrpSpPr>
        <p:grpSpPr>
          <a:xfrm>
            <a:off x="3448224" y="1885350"/>
            <a:ext cx="2661241" cy="1859689"/>
            <a:chOff x="416102" y="1899922"/>
            <a:chExt cx="2661241" cy="1859689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7F6B7452-8A13-0C17-D463-5DAAC92BD061}"/>
                </a:ext>
              </a:extLst>
            </p:cNvPr>
            <p:cNvSpPr/>
            <p:nvPr/>
          </p:nvSpPr>
          <p:spPr>
            <a:xfrm>
              <a:off x="616946" y="1899922"/>
              <a:ext cx="2392024" cy="150428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278D7E03-69FB-DCBE-BAAF-6E5B2B11B1DA}"/>
                </a:ext>
              </a:extLst>
            </p:cNvPr>
            <p:cNvSpPr txBox="1"/>
            <p:nvPr/>
          </p:nvSpPr>
          <p:spPr>
            <a:xfrm>
              <a:off x="416102" y="3451834"/>
              <a:ext cx="2661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2: XXXXXXXXXXXXX </a:t>
              </a:r>
              <a:endPara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F164F054-2425-FEF2-0646-5FB1437812E8}"/>
              </a:ext>
            </a:extLst>
          </p:cNvPr>
          <p:cNvSpPr txBox="1"/>
          <p:nvPr/>
        </p:nvSpPr>
        <p:spPr>
          <a:xfrm>
            <a:off x="309277" y="6675079"/>
            <a:ext cx="3119721" cy="2500685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D1682B6D-E85A-6911-7B9C-48B9CC61A072}"/>
              </a:ext>
            </a:extLst>
          </p:cNvPr>
          <p:cNvSpPr txBox="1"/>
          <p:nvPr/>
        </p:nvSpPr>
        <p:spPr>
          <a:xfrm>
            <a:off x="3472743" y="3958951"/>
            <a:ext cx="3119721" cy="5763116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</a:t>
            </a:r>
          </a:p>
          <a:p>
            <a:pPr algn="just">
              <a:spcAft>
                <a:spcPts val="300"/>
              </a:spcAft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 review</a:t>
            </a:r>
          </a:p>
          <a:p>
            <a:pPr algn="just">
              <a:spcAft>
                <a:spcPts val="300"/>
              </a:spcAft>
            </a:pPr>
            <a:endParaRPr lang="en-US" altLang="zh-C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information </a:t>
            </a: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02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119</Words>
  <Application>Microsoft Office PowerPoint</Application>
  <PresentationFormat>A4 纸张(210x297 毫米)</PresentationFormat>
  <Paragraphs>41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tong chen</dc:creator>
  <cp:lastModifiedBy>记 刘</cp:lastModifiedBy>
  <cp:revision>4</cp:revision>
  <dcterms:created xsi:type="dcterms:W3CDTF">2026-02-16T09:19:47Z</dcterms:created>
  <dcterms:modified xsi:type="dcterms:W3CDTF">2026-03-07T12:04:38Z</dcterms:modified>
</cp:coreProperties>
</file>